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B06807-AAB4-4A54-8907-39179C258229}">
          <p14:sldIdLst>
            <p14:sldId id="256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00" autoAdjust="0"/>
  </p:normalViewPr>
  <p:slideViewPr>
    <p:cSldViewPr>
      <p:cViewPr>
        <p:scale>
          <a:sx n="80" d="100"/>
          <a:sy n="80" d="100"/>
        </p:scale>
        <p:origin x="782" y="1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8E5CD-B849-4CA6-AE6B-4DF23E28703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A1A636-B9A4-41BD-98F9-799B11E9EF31}">
      <dgm:prSet phldrT="[Text]" custT="1"/>
      <dgm:spPr/>
      <dgm:t>
        <a:bodyPr/>
        <a:lstStyle/>
        <a:p>
          <a:pPr algn="l"/>
          <a:r>
            <a:rPr lang="en-US" sz="3200" b="1" dirty="0"/>
            <a:t>Preparation</a:t>
          </a:r>
        </a:p>
      </dgm:t>
    </dgm:pt>
    <dgm:pt modelId="{233D11E4-8C59-404C-A0A8-7CC213E6694D}" type="parTrans" cxnId="{92AFAD3C-1B69-4A57-921D-E0306002B8F0}">
      <dgm:prSet/>
      <dgm:spPr/>
      <dgm:t>
        <a:bodyPr/>
        <a:lstStyle/>
        <a:p>
          <a:endParaRPr lang="en-US"/>
        </a:p>
      </dgm:t>
    </dgm:pt>
    <dgm:pt modelId="{D3B601D7-AD03-4D97-8F21-0BA414C4EB1F}" type="sibTrans" cxnId="{92AFAD3C-1B69-4A57-921D-E0306002B8F0}">
      <dgm:prSet/>
      <dgm:spPr/>
      <dgm:t>
        <a:bodyPr/>
        <a:lstStyle/>
        <a:p>
          <a:endParaRPr lang="en-US"/>
        </a:p>
      </dgm:t>
    </dgm:pt>
    <dgm:pt modelId="{FDAC45E2-97F4-49FB-86C1-5CB3117AE6CE}">
      <dgm:prSet phldrT="[Text]" custT="1"/>
      <dgm:spPr/>
      <dgm:t>
        <a:bodyPr/>
        <a:lstStyle/>
        <a:p>
          <a:pPr algn="l"/>
          <a:r>
            <a:rPr lang="en-US" sz="3200" b="1" dirty="0"/>
            <a:t>Logical Algorithms and Functions</a:t>
          </a:r>
        </a:p>
      </dgm:t>
    </dgm:pt>
    <dgm:pt modelId="{C0848CDF-2372-4466-93D6-31EB81F7B97E}" type="parTrans" cxnId="{22FCBCFF-5FF9-461A-ADCD-8F0047D6709B}">
      <dgm:prSet/>
      <dgm:spPr/>
      <dgm:t>
        <a:bodyPr/>
        <a:lstStyle/>
        <a:p>
          <a:endParaRPr lang="en-US"/>
        </a:p>
      </dgm:t>
    </dgm:pt>
    <dgm:pt modelId="{83D07005-FC11-48B5-B6D3-5F77C7026318}" type="sibTrans" cxnId="{22FCBCFF-5FF9-461A-ADCD-8F0047D6709B}">
      <dgm:prSet/>
      <dgm:spPr/>
      <dgm:t>
        <a:bodyPr/>
        <a:lstStyle/>
        <a:p>
          <a:endParaRPr lang="en-US"/>
        </a:p>
      </dgm:t>
    </dgm:pt>
    <dgm:pt modelId="{2E01CBD0-4767-4D0A-8D72-4749D57BF245}">
      <dgm:prSet phldrT="[Text]" custT="1"/>
      <dgm:spPr/>
      <dgm:t>
        <a:bodyPr/>
        <a:lstStyle/>
        <a:p>
          <a:pPr algn="l"/>
          <a:r>
            <a:rPr lang="en-US" sz="3200" b="1" dirty="0"/>
            <a:t>Methods</a:t>
          </a:r>
        </a:p>
      </dgm:t>
    </dgm:pt>
    <dgm:pt modelId="{C27E97FA-1096-4A9D-B27E-6E0F91CC596F}" type="parTrans" cxnId="{B9079D67-1440-417B-AF5A-6CD075214176}">
      <dgm:prSet/>
      <dgm:spPr/>
      <dgm:t>
        <a:bodyPr/>
        <a:lstStyle/>
        <a:p>
          <a:endParaRPr lang="en-US"/>
        </a:p>
      </dgm:t>
    </dgm:pt>
    <dgm:pt modelId="{130F0B81-AC1A-434D-ACBE-3A53E9012F6F}" type="sibTrans" cxnId="{B9079D67-1440-417B-AF5A-6CD075214176}">
      <dgm:prSet/>
      <dgm:spPr/>
      <dgm:t>
        <a:bodyPr/>
        <a:lstStyle/>
        <a:p>
          <a:endParaRPr lang="en-US"/>
        </a:p>
      </dgm:t>
    </dgm:pt>
    <dgm:pt modelId="{7C99309F-8232-444A-9F96-63126951A54C}">
      <dgm:prSet phldrT="[Text]" custT="1"/>
      <dgm:spPr/>
      <dgm:t>
        <a:bodyPr/>
        <a:lstStyle/>
        <a:p>
          <a:pPr algn="l"/>
          <a:r>
            <a:rPr lang="en-US" sz="3200" b="1" dirty="0"/>
            <a:t>Result</a:t>
          </a:r>
          <a:endParaRPr lang="en-US" sz="2700" b="1" dirty="0"/>
        </a:p>
      </dgm:t>
    </dgm:pt>
    <dgm:pt modelId="{12C550A5-B933-4065-8A60-FED23ABD4063}" type="parTrans" cxnId="{C9ED334D-2D97-4ABB-B4AD-D8A7A01233A3}">
      <dgm:prSet/>
      <dgm:spPr/>
      <dgm:t>
        <a:bodyPr/>
        <a:lstStyle/>
        <a:p>
          <a:endParaRPr lang="en-US"/>
        </a:p>
      </dgm:t>
    </dgm:pt>
    <dgm:pt modelId="{42923875-48D8-426D-97CC-0AD1A3DD39EE}" type="sibTrans" cxnId="{C9ED334D-2D97-4ABB-B4AD-D8A7A01233A3}">
      <dgm:prSet/>
      <dgm:spPr/>
      <dgm:t>
        <a:bodyPr/>
        <a:lstStyle/>
        <a:p>
          <a:endParaRPr lang="en-US"/>
        </a:p>
      </dgm:t>
    </dgm:pt>
    <dgm:pt modelId="{0BE8DCAF-B928-4B85-A1F7-4D2861EBF410}">
      <dgm:prSet phldrT="[Text]" custT="1"/>
      <dgm:spPr/>
      <dgm:t>
        <a:bodyPr/>
        <a:lstStyle/>
        <a:p>
          <a:pPr algn="l"/>
          <a:r>
            <a:rPr lang="en-US" sz="3200" b="1" dirty="0"/>
            <a:t>Opening</a:t>
          </a:r>
        </a:p>
      </dgm:t>
    </dgm:pt>
    <dgm:pt modelId="{D8400F4B-C146-4EEF-A8F7-15B88F7E7357}" type="parTrans" cxnId="{AB6FBF7F-749D-4CD1-8F03-1969489A4FD6}">
      <dgm:prSet/>
      <dgm:spPr/>
      <dgm:t>
        <a:bodyPr/>
        <a:lstStyle/>
        <a:p>
          <a:endParaRPr lang="en-US"/>
        </a:p>
      </dgm:t>
    </dgm:pt>
    <dgm:pt modelId="{BD9CD2B9-BD8B-4AA5-BC69-4BFBEF0ACC3B}" type="sibTrans" cxnId="{AB6FBF7F-749D-4CD1-8F03-1969489A4FD6}">
      <dgm:prSet/>
      <dgm:spPr/>
      <dgm:t>
        <a:bodyPr/>
        <a:lstStyle/>
        <a:p>
          <a:endParaRPr lang="en-US"/>
        </a:p>
      </dgm:t>
    </dgm:pt>
    <dgm:pt modelId="{CFC77757-95CD-4537-B322-943615441F85}" type="pres">
      <dgm:prSet presAssocID="{6EF8E5CD-B849-4CA6-AE6B-4DF23E287039}" presName="Name0" presStyleCnt="0">
        <dgm:presLayoutVars>
          <dgm:chMax val="7"/>
          <dgm:chPref val="7"/>
          <dgm:dir/>
        </dgm:presLayoutVars>
      </dgm:prSet>
      <dgm:spPr/>
    </dgm:pt>
    <dgm:pt modelId="{720EFD40-F6B6-4AE5-A066-402A7AEF5021}" type="pres">
      <dgm:prSet presAssocID="{6EF8E5CD-B849-4CA6-AE6B-4DF23E287039}" presName="Name1" presStyleCnt="0"/>
      <dgm:spPr/>
    </dgm:pt>
    <dgm:pt modelId="{4CA94167-CF36-4F1C-82E8-5CAFC7421BB2}" type="pres">
      <dgm:prSet presAssocID="{6EF8E5CD-B849-4CA6-AE6B-4DF23E287039}" presName="cycle" presStyleCnt="0"/>
      <dgm:spPr/>
    </dgm:pt>
    <dgm:pt modelId="{899D1D21-A921-4F4E-8C1D-71EABF5EBAAD}" type="pres">
      <dgm:prSet presAssocID="{6EF8E5CD-B849-4CA6-AE6B-4DF23E287039}" presName="srcNode" presStyleLbl="node1" presStyleIdx="0" presStyleCnt="5"/>
      <dgm:spPr/>
    </dgm:pt>
    <dgm:pt modelId="{B499F5C7-8ABE-4D3A-8316-B59D1106AC35}" type="pres">
      <dgm:prSet presAssocID="{6EF8E5CD-B849-4CA6-AE6B-4DF23E287039}" presName="conn" presStyleLbl="parChTrans1D2" presStyleIdx="0" presStyleCnt="1"/>
      <dgm:spPr/>
    </dgm:pt>
    <dgm:pt modelId="{8589249A-8564-4E9E-A0AA-7EA8BABCF9E6}" type="pres">
      <dgm:prSet presAssocID="{6EF8E5CD-B849-4CA6-AE6B-4DF23E287039}" presName="extraNode" presStyleLbl="node1" presStyleIdx="0" presStyleCnt="5"/>
      <dgm:spPr/>
    </dgm:pt>
    <dgm:pt modelId="{B5F12874-9B7E-4F53-A723-B73B687516E3}" type="pres">
      <dgm:prSet presAssocID="{6EF8E5CD-B849-4CA6-AE6B-4DF23E287039}" presName="dstNode" presStyleLbl="node1" presStyleIdx="0" presStyleCnt="5"/>
      <dgm:spPr/>
    </dgm:pt>
    <dgm:pt modelId="{6C94C851-EB8A-4A23-912D-1A287A7DE90B}" type="pres">
      <dgm:prSet presAssocID="{0BE8DCAF-B928-4B85-A1F7-4D2861EBF410}" presName="text_1" presStyleLbl="node1" presStyleIdx="0" presStyleCnt="5">
        <dgm:presLayoutVars>
          <dgm:bulletEnabled val="1"/>
        </dgm:presLayoutVars>
      </dgm:prSet>
      <dgm:spPr/>
    </dgm:pt>
    <dgm:pt modelId="{88A4DE87-E63B-4104-B4FF-4C70D3968D62}" type="pres">
      <dgm:prSet presAssocID="{0BE8DCAF-B928-4B85-A1F7-4D2861EBF410}" presName="accent_1" presStyleCnt="0"/>
      <dgm:spPr/>
    </dgm:pt>
    <dgm:pt modelId="{5D86A37A-8CF2-46A1-AB40-0F4E9399DB7F}" type="pres">
      <dgm:prSet presAssocID="{0BE8DCAF-B928-4B85-A1F7-4D2861EBF410}" presName="accentRepeatNode" presStyleLbl="solidFgAcc1" presStyleIdx="0" presStyleCnt="5"/>
      <dgm:spPr/>
    </dgm:pt>
    <dgm:pt modelId="{0305A373-8963-4F15-A0CD-5FC0565662E7}" type="pres">
      <dgm:prSet presAssocID="{73A1A636-B9A4-41BD-98F9-799B11E9EF31}" presName="text_2" presStyleLbl="node1" presStyleIdx="1" presStyleCnt="5">
        <dgm:presLayoutVars>
          <dgm:bulletEnabled val="1"/>
        </dgm:presLayoutVars>
      </dgm:prSet>
      <dgm:spPr/>
    </dgm:pt>
    <dgm:pt modelId="{3AC5D907-A691-4AA9-9229-A0F14B48A990}" type="pres">
      <dgm:prSet presAssocID="{73A1A636-B9A4-41BD-98F9-799B11E9EF31}" presName="accent_2" presStyleCnt="0"/>
      <dgm:spPr/>
    </dgm:pt>
    <dgm:pt modelId="{6A0A53BB-1503-4481-A7F0-C971AF9EDAEA}" type="pres">
      <dgm:prSet presAssocID="{73A1A636-B9A4-41BD-98F9-799B11E9EF31}" presName="accentRepeatNode" presStyleLbl="solidFgAcc1" presStyleIdx="1" presStyleCnt="5"/>
      <dgm:spPr/>
    </dgm:pt>
    <dgm:pt modelId="{22740BE0-EA49-448F-8E59-B2697958A639}" type="pres">
      <dgm:prSet presAssocID="{FDAC45E2-97F4-49FB-86C1-5CB3117AE6CE}" presName="text_3" presStyleLbl="node1" presStyleIdx="2" presStyleCnt="5">
        <dgm:presLayoutVars>
          <dgm:bulletEnabled val="1"/>
        </dgm:presLayoutVars>
      </dgm:prSet>
      <dgm:spPr/>
    </dgm:pt>
    <dgm:pt modelId="{4020E407-D728-4237-A040-529353844556}" type="pres">
      <dgm:prSet presAssocID="{FDAC45E2-97F4-49FB-86C1-5CB3117AE6CE}" presName="accent_3" presStyleCnt="0"/>
      <dgm:spPr/>
    </dgm:pt>
    <dgm:pt modelId="{82C4C3CF-C66B-4A3A-9413-C5494C57A94D}" type="pres">
      <dgm:prSet presAssocID="{FDAC45E2-97F4-49FB-86C1-5CB3117AE6CE}" presName="accentRepeatNode" presStyleLbl="solidFgAcc1" presStyleIdx="2" presStyleCnt="5"/>
      <dgm:spPr/>
    </dgm:pt>
    <dgm:pt modelId="{59B6EFDE-ED3C-4C7D-A5EB-AC03EC4FAAF4}" type="pres">
      <dgm:prSet presAssocID="{2E01CBD0-4767-4D0A-8D72-4749D57BF245}" presName="text_4" presStyleLbl="node1" presStyleIdx="3" presStyleCnt="5">
        <dgm:presLayoutVars>
          <dgm:bulletEnabled val="1"/>
        </dgm:presLayoutVars>
      </dgm:prSet>
      <dgm:spPr/>
    </dgm:pt>
    <dgm:pt modelId="{478987C3-4437-4A0A-847D-E41A33292EB9}" type="pres">
      <dgm:prSet presAssocID="{2E01CBD0-4767-4D0A-8D72-4749D57BF245}" presName="accent_4" presStyleCnt="0"/>
      <dgm:spPr/>
    </dgm:pt>
    <dgm:pt modelId="{15136CE5-5602-455C-896C-C232E752C467}" type="pres">
      <dgm:prSet presAssocID="{2E01CBD0-4767-4D0A-8D72-4749D57BF245}" presName="accentRepeatNode" presStyleLbl="solidFgAcc1" presStyleIdx="3" presStyleCnt="5"/>
      <dgm:spPr/>
    </dgm:pt>
    <dgm:pt modelId="{2333DDCD-1CA0-4B33-916E-5C7F771DD1EA}" type="pres">
      <dgm:prSet presAssocID="{7C99309F-8232-444A-9F96-63126951A54C}" presName="text_5" presStyleLbl="node1" presStyleIdx="4" presStyleCnt="5">
        <dgm:presLayoutVars>
          <dgm:bulletEnabled val="1"/>
        </dgm:presLayoutVars>
      </dgm:prSet>
      <dgm:spPr/>
    </dgm:pt>
    <dgm:pt modelId="{62E25341-8D77-4965-88AB-758DA1DA95E2}" type="pres">
      <dgm:prSet presAssocID="{7C99309F-8232-444A-9F96-63126951A54C}" presName="accent_5" presStyleCnt="0"/>
      <dgm:spPr/>
    </dgm:pt>
    <dgm:pt modelId="{06E568BB-D0DB-4F7C-9930-98A38329A259}" type="pres">
      <dgm:prSet presAssocID="{7C99309F-8232-444A-9F96-63126951A54C}" presName="accentRepeatNode" presStyleLbl="solidFgAcc1" presStyleIdx="4" presStyleCnt="5"/>
      <dgm:spPr/>
    </dgm:pt>
  </dgm:ptLst>
  <dgm:cxnLst>
    <dgm:cxn modelId="{FB74270B-D83B-4E6C-9475-1D5958E2E4BB}" type="presOf" srcId="{2E01CBD0-4767-4D0A-8D72-4749D57BF245}" destId="{59B6EFDE-ED3C-4C7D-A5EB-AC03EC4FAAF4}" srcOrd="0" destOrd="0" presId="urn:microsoft.com/office/officeart/2008/layout/VerticalCurvedList"/>
    <dgm:cxn modelId="{92AFAD3C-1B69-4A57-921D-E0306002B8F0}" srcId="{6EF8E5CD-B849-4CA6-AE6B-4DF23E287039}" destId="{73A1A636-B9A4-41BD-98F9-799B11E9EF31}" srcOrd="1" destOrd="0" parTransId="{233D11E4-8C59-404C-A0A8-7CC213E6694D}" sibTransId="{D3B601D7-AD03-4D97-8F21-0BA414C4EB1F}"/>
    <dgm:cxn modelId="{D8EE6667-F2EB-4FC9-8C3C-FFF33C556EA1}" type="presOf" srcId="{BD9CD2B9-BD8B-4AA5-BC69-4BFBEF0ACC3B}" destId="{B499F5C7-8ABE-4D3A-8316-B59D1106AC35}" srcOrd="0" destOrd="0" presId="urn:microsoft.com/office/officeart/2008/layout/VerticalCurvedList"/>
    <dgm:cxn modelId="{B9079D67-1440-417B-AF5A-6CD075214176}" srcId="{6EF8E5CD-B849-4CA6-AE6B-4DF23E287039}" destId="{2E01CBD0-4767-4D0A-8D72-4749D57BF245}" srcOrd="3" destOrd="0" parTransId="{C27E97FA-1096-4A9D-B27E-6E0F91CC596F}" sibTransId="{130F0B81-AC1A-434D-ACBE-3A53E9012F6F}"/>
    <dgm:cxn modelId="{C9ED334D-2D97-4ABB-B4AD-D8A7A01233A3}" srcId="{6EF8E5CD-B849-4CA6-AE6B-4DF23E287039}" destId="{7C99309F-8232-444A-9F96-63126951A54C}" srcOrd="4" destOrd="0" parTransId="{12C550A5-B933-4065-8A60-FED23ABD4063}" sibTransId="{42923875-48D8-426D-97CC-0AD1A3DD39EE}"/>
    <dgm:cxn modelId="{AB6FBF7F-749D-4CD1-8F03-1969489A4FD6}" srcId="{6EF8E5CD-B849-4CA6-AE6B-4DF23E287039}" destId="{0BE8DCAF-B928-4B85-A1F7-4D2861EBF410}" srcOrd="0" destOrd="0" parTransId="{D8400F4B-C146-4EEF-A8F7-15B88F7E7357}" sibTransId="{BD9CD2B9-BD8B-4AA5-BC69-4BFBEF0ACC3B}"/>
    <dgm:cxn modelId="{C0A02A98-4481-4427-9178-61380D123EEB}" type="presOf" srcId="{73A1A636-B9A4-41BD-98F9-799B11E9EF31}" destId="{0305A373-8963-4F15-A0CD-5FC0565662E7}" srcOrd="0" destOrd="0" presId="urn:microsoft.com/office/officeart/2008/layout/VerticalCurvedList"/>
    <dgm:cxn modelId="{2E091EBA-AE2C-4911-A756-DDAE6D303B83}" type="presOf" srcId="{0BE8DCAF-B928-4B85-A1F7-4D2861EBF410}" destId="{6C94C851-EB8A-4A23-912D-1A287A7DE90B}" srcOrd="0" destOrd="0" presId="urn:microsoft.com/office/officeart/2008/layout/VerticalCurvedList"/>
    <dgm:cxn modelId="{C2DF61D4-0DBD-4EFA-BAC3-4290A3647218}" type="presOf" srcId="{FDAC45E2-97F4-49FB-86C1-5CB3117AE6CE}" destId="{22740BE0-EA49-448F-8E59-B2697958A639}" srcOrd="0" destOrd="0" presId="urn:microsoft.com/office/officeart/2008/layout/VerticalCurvedList"/>
    <dgm:cxn modelId="{34EF7FED-21B9-4585-885B-CFC40C423C03}" type="presOf" srcId="{6EF8E5CD-B849-4CA6-AE6B-4DF23E287039}" destId="{CFC77757-95CD-4537-B322-943615441F85}" srcOrd="0" destOrd="0" presId="urn:microsoft.com/office/officeart/2008/layout/VerticalCurvedList"/>
    <dgm:cxn modelId="{7B63B7F8-FA7F-4670-8B03-0E6D78ABB987}" type="presOf" srcId="{7C99309F-8232-444A-9F96-63126951A54C}" destId="{2333DDCD-1CA0-4B33-916E-5C7F771DD1EA}" srcOrd="0" destOrd="0" presId="urn:microsoft.com/office/officeart/2008/layout/VerticalCurvedList"/>
    <dgm:cxn modelId="{22FCBCFF-5FF9-461A-ADCD-8F0047D6709B}" srcId="{6EF8E5CD-B849-4CA6-AE6B-4DF23E287039}" destId="{FDAC45E2-97F4-49FB-86C1-5CB3117AE6CE}" srcOrd="2" destOrd="0" parTransId="{C0848CDF-2372-4466-93D6-31EB81F7B97E}" sibTransId="{83D07005-FC11-48B5-B6D3-5F77C7026318}"/>
    <dgm:cxn modelId="{D8EAE132-8433-4290-A98A-9C57E57F9035}" type="presParOf" srcId="{CFC77757-95CD-4537-B322-943615441F85}" destId="{720EFD40-F6B6-4AE5-A066-402A7AEF5021}" srcOrd="0" destOrd="0" presId="urn:microsoft.com/office/officeart/2008/layout/VerticalCurvedList"/>
    <dgm:cxn modelId="{861E78EF-5390-4B49-B28C-751DD6A360B6}" type="presParOf" srcId="{720EFD40-F6B6-4AE5-A066-402A7AEF5021}" destId="{4CA94167-CF36-4F1C-82E8-5CAFC7421BB2}" srcOrd="0" destOrd="0" presId="urn:microsoft.com/office/officeart/2008/layout/VerticalCurvedList"/>
    <dgm:cxn modelId="{E3F3D172-6650-4B22-84B1-EC76FB89C0A0}" type="presParOf" srcId="{4CA94167-CF36-4F1C-82E8-5CAFC7421BB2}" destId="{899D1D21-A921-4F4E-8C1D-71EABF5EBAAD}" srcOrd="0" destOrd="0" presId="urn:microsoft.com/office/officeart/2008/layout/VerticalCurvedList"/>
    <dgm:cxn modelId="{A95B938F-AB54-4083-AC75-289FAB296F5B}" type="presParOf" srcId="{4CA94167-CF36-4F1C-82E8-5CAFC7421BB2}" destId="{B499F5C7-8ABE-4D3A-8316-B59D1106AC35}" srcOrd="1" destOrd="0" presId="urn:microsoft.com/office/officeart/2008/layout/VerticalCurvedList"/>
    <dgm:cxn modelId="{45B89ACB-7788-474E-BCE0-22DE3D00F1F5}" type="presParOf" srcId="{4CA94167-CF36-4F1C-82E8-5CAFC7421BB2}" destId="{8589249A-8564-4E9E-A0AA-7EA8BABCF9E6}" srcOrd="2" destOrd="0" presId="urn:microsoft.com/office/officeart/2008/layout/VerticalCurvedList"/>
    <dgm:cxn modelId="{BB8F1851-3793-40F5-ADAB-7DC30F041C98}" type="presParOf" srcId="{4CA94167-CF36-4F1C-82E8-5CAFC7421BB2}" destId="{B5F12874-9B7E-4F53-A723-B73B687516E3}" srcOrd="3" destOrd="0" presId="urn:microsoft.com/office/officeart/2008/layout/VerticalCurvedList"/>
    <dgm:cxn modelId="{3EA13B68-C2FF-44A9-B8CF-04781F994392}" type="presParOf" srcId="{720EFD40-F6B6-4AE5-A066-402A7AEF5021}" destId="{6C94C851-EB8A-4A23-912D-1A287A7DE90B}" srcOrd="1" destOrd="0" presId="urn:microsoft.com/office/officeart/2008/layout/VerticalCurvedList"/>
    <dgm:cxn modelId="{95C2B788-B282-4BC8-85FE-65664E05CE7B}" type="presParOf" srcId="{720EFD40-F6B6-4AE5-A066-402A7AEF5021}" destId="{88A4DE87-E63B-4104-B4FF-4C70D3968D62}" srcOrd="2" destOrd="0" presId="urn:microsoft.com/office/officeart/2008/layout/VerticalCurvedList"/>
    <dgm:cxn modelId="{2461C966-5F47-42FC-8AB9-EFC426FDF1A0}" type="presParOf" srcId="{88A4DE87-E63B-4104-B4FF-4C70D3968D62}" destId="{5D86A37A-8CF2-46A1-AB40-0F4E9399DB7F}" srcOrd="0" destOrd="0" presId="urn:microsoft.com/office/officeart/2008/layout/VerticalCurvedList"/>
    <dgm:cxn modelId="{D29D1039-010D-49E5-9AAF-A578684367A6}" type="presParOf" srcId="{720EFD40-F6B6-4AE5-A066-402A7AEF5021}" destId="{0305A373-8963-4F15-A0CD-5FC0565662E7}" srcOrd="3" destOrd="0" presId="urn:microsoft.com/office/officeart/2008/layout/VerticalCurvedList"/>
    <dgm:cxn modelId="{C96421E5-B6E3-405C-B858-C9282F9B70C5}" type="presParOf" srcId="{720EFD40-F6B6-4AE5-A066-402A7AEF5021}" destId="{3AC5D907-A691-4AA9-9229-A0F14B48A990}" srcOrd="4" destOrd="0" presId="urn:microsoft.com/office/officeart/2008/layout/VerticalCurvedList"/>
    <dgm:cxn modelId="{8BD5FB77-1A76-4D0C-BF43-33A301AAEAEB}" type="presParOf" srcId="{3AC5D907-A691-4AA9-9229-A0F14B48A990}" destId="{6A0A53BB-1503-4481-A7F0-C971AF9EDAEA}" srcOrd="0" destOrd="0" presId="urn:microsoft.com/office/officeart/2008/layout/VerticalCurvedList"/>
    <dgm:cxn modelId="{8FE9C37D-CE00-494B-BE7E-78207B9B86F0}" type="presParOf" srcId="{720EFD40-F6B6-4AE5-A066-402A7AEF5021}" destId="{22740BE0-EA49-448F-8E59-B2697958A639}" srcOrd="5" destOrd="0" presId="urn:microsoft.com/office/officeart/2008/layout/VerticalCurvedList"/>
    <dgm:cxn modelId="{BB656FA0-5E56-40F0-AD1E-5FCC50E54311}" type="presParOf" srcId="{720EFD40-F6B6-4AE5-A066-402A7AEF5021}" destId="{4020E407-D728-4237-A040-529353844556}" srcOrd="6" destOrd="0" presId="urn:microsoft.com/office/officeart/2008/layout/VerticalCurvedList"/>
    <dgm:cxn modelId="{BD7E1AD2-8557-4711-8F5D-E8F507BA28AB}" type="presParOf" srcId="{4020E407-D728-4237-A040-529353844556}" destId="{82C4C3CF-C66B-4A3A-9413-C5494C57A94D}" srcOrd="0" destOrd="0" presId="urn:microsoft.com/office/officeart/2008/layout/VerticalCurvedList"/>
    <dgm:cxn modelId="{95F2BA71-43CF-4C37-B391-41B2B87B0245}" type="presParOf" srcId="{720EFD40-F6B6-4AE5-A066-402A7AEF5021}" destId="{59B6EFDE-ED3C-4C7D-A5EB-AC03EC4FAAF4}" srcOrd="7" destOrd="0" presId="urn:microsoft.com/office/officeart/2008/layout/VerticalCurvedList"/>
    <dgm:cxn modelId="{38B1BD87-9826-4CE9-9E36-83432BCB319D}" type="presParOf" srcId="{720EFD40-F6B6-4AE5-A066-402A7AEF5021}" destId="{478987C3-4437-4A0A-847D-E41A33292EB9}" srcOrd="8" destOrd="0" presId="urn:microsoft.com/office/officeart/2008/layout/VerticalCurvedList"/>
    <dgm:cxn modelId="{55907EDF-0A8A-4BB8-8A16-7E183DCF4586}" type="presParOf" srcId="{478987C3-4437-4A0A-847D-E41A33292EB9}" destId="{15136CE5-5602-455C-896C-C232E752C467}" srcOrd="0" destOrd="0" presId="urn:microsoft.com/office/officeart/2008/layout/VerticalCurvedList"/>
    <dgm:cxn modelId="{F39CF0C5-B2F4-48DD-B784-C059AD185069}" type="presParOf" srcId="{720EFD40-F6B6-4AE5-A066-402A7AEF5021}" destId="{2333DDCD-1CA0-4B33-916E-5C7F771DD1EA}" srcOrd="9" destOrd="0" presId="urn:microsoft.com/office/officeart/2008/layout/VerticalCurvedList"/>
    <dgm:cxn modelId="{A515F73D-F52B-46DC-A6C6-370E794A3F52}" type="presParOf" srcId="{720EFD40-F6B6-4AE5-A066-402A7AEF5021}" destId="{62E25341-8D77-4965-88AB-758DA1DA95E2}" srcOrd="10" destOrd="0" presId="urn:microsoft.com/office/officeart/2008/layout/VerticalCurvedList"/>
    <dgm:cxn modelId="{30077C51-5C57-4DB3-946F-CA0B15A738AA}" type="presParOf" srcId="{62E25341-8D77-4965-88AB-758DA1DA95E2}" destId="{06E568BB-D0DB-4F7C-9930-98A38329A2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F5C7-8ABE-4D3A-8316-B59D1106AC35}">
      <dsp:nvSpPr>
        <dsp:cNvPr id="0" name=""/>
        <dsp:cNvSpPr/>
      </dsp:nvSpPr>
      <dsp:spPr>
        <a:xfrm>
          <a:off x="-5341500" y="-817996"/>
          <a:ext cx="6360393" cy="6360393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4C851-EB8A-4A23-912D-1A287A7DE90B}">
      <dsp:nvSpPr>
        <dsp:cNvPr id="0" name=""/>
        <dsp:cNvSpPr/>
      </dsp:nvSpPr>
      <dsp:spPr>
        <a:xfrm>
          <a:off x="445563" y="295180"/>
          <a:ext cx="7463077" cy="59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Opening</a:t>
          </a:r>
        </a:p>
      </dsp:txBody>
      <dsp:txXfrm>
        <a:off x="445563" y="295180"/>
        <a:ext cx="7463077" cy="590738"/>
      </dsp:txXfrm>
    </dsp:sp>
    <dsp:sp modelId="{5D86A37A-8CF2-46A1-AB40-0F4E9399DB7F}">
      <dsp:nvSpPr>
        <dsp:cNvPr id="0" name=""/>
        <dsp:cNvSpPr/>
      </dsp:nvSpPr>
      <dsp:spPr>
        <a:xfrm>
          <a:off x="76351" y="22133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5A373-8963-4F15-A0CD-5FC0565662E7}">
      <dsp:nvSpPr>
        <dsp:cNvPr id="0" name=""/>
        <dsp:cNvSpPr/>
      </dsp:nvSpPr>
      <dsp:spPr>
        <a:xfrm>
          <a:off x="868869" y="1181005"/>
          <a:ext cx="7039771" cy="590738"/>
        </a:xfrm>
        <a:prstGeom prst="rect">
          <a:avLst/>
        </a:prstGeom>
        <a:solidFill>
          <a:schemeClr val="accent5">
            <a:hueOff val="-323009"/>
            <a:satOff val="-6340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Preparation</a:t>
          </a:r>
        </a:p>
      </dsp:txBody>
      <dsp:txXfrm>
        <a:off x="868869" y="1181005"/>
        <a:ext cx="7039771" cy="590738"/>
      </dsp:txXfrm>
    </dsp:sp>
    <dsp:sp modelId="{6A0A53BB-1503-4481-A7F0-C971AF9EDAEA}">
      <dsp:nvSpPr>
        <dsp:cNvPr id="0" name=""/>
        <dsp:cNvSpPr/>
      </dsp:nvSpPr>
      <dsp:spPr>
        <a:xfrm>
          <a:off x="499657" y="1107163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23009"/>
              <a:satOff val="-6340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40BE0-EA49-448F-8E59-B2697958A639}">
      <dsp:nvSpPr>
        <dsp:cNvPr id="0" name=""/>
        <dsp:cNvSpPr/>
      </dsp:nvSpPr>
      <dsp:spPr>
        <a:xfrm>
          <a:off x="998790" y="2066830"/>
          <a:ext cx="6909850" cy="590738"/>
        </a:xfrm>
        <a:prstGeom prst="rect">
          <a:avLst/>
        </a:prstGeom>
        <a:solidFill>
          <a:schemeClr val="accent5">
            <a:hueOff val="-646018"/>
            <a:satOff val="-12679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Logical Algorithms and Functions</a:t>
          </a:r>
        </a:p>
      </dsp:txBody>
      <dsp:txXfrm>
        <a:off x="998790" y="2066830"/>
        <a:ext cx="6909850" cy="590738"/>
      </dsp:txXfrm>
    </dsp:sp>
    <dsp:sp modelId="{82C4C3CF-C66B-4A3A-9413-C5494C57A94D}">
      <dsp:nvSpPr>
        <dsp:cNvPr id="0" name=""/>
        <dsp:cNvSpPr/>
      </dsp:nvSpPr>
      <dsp:spPr>
        <a:xfrm>
          <a:off x="629578" y="199298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6018"/>
              <a:satOff val="-12679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6EFDE-ED3C-4C7D-A5EB-AC03EC4FAAF4}">
      <dsp:nvSpPr>
        <dsp:cNvPr id="0" name=""/>
        <dsp:cNvSpPr/>
      </dsp:nvSpPr>
      <dsp:spPr>
        <a:xfrm>
          <a:off x="868869" y="2952655"/>
          <a:ext cx="7039771" cy="590738"/>
        </a:xfrm>
        <a:prstGeom prst="rect">
          <a:avLst/>
        </a:prstGeom>
        <a:solidFill>
          <a:schemeClr val="accent5">
            <a:hueOff val="-969027"/>
            <a:satOff val="-19019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Methods</a:t>
          </a:r>
        </a:p>
      </dsp:txBody>
      <dsp:txXfrm>
        <a:off x="868869" y="2952655"/>
        <a:ext cx="7039771" cy="590738"/>
      </dsp:txXfrm>
    </dsp:sp>
    <dsp:sp modelId="{15136CE5-5602-455C-896C-C232E752C467}">
      <dsp:nvSpPr>
        <dsp:cNvPr id="0" name=""/>
        <dsp:cNvSpPr/>
      </dsp:nvSpPr>
      <dsp:spPr>
        <a:xfrm>
          <a:off x="499657" y="2878813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9027"/>
              <a:satOff val="-19019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3DDCD-1CA0-4B33-916E-5C7F771DD1EA}">
      <dsp:nvSpPr>
        <dsp:cNvPr id="0" name=""/>
        <dsp:cNvSpPr/>
      </dsp:nvSpPr>
      <dsp:spPr>
        <a:xfrm>
          <a:off x="445563" y="3838480"/>
          <a:ext cx="7463077" cy="590738"/>
        </a:xfrm>
        <a:prstGeom prst="rect">
          <a:avLst/>
        </a:prstGeom>
        <a:solidFill>
          <a:schemeClr val="accent5">
            <a:hueOff val="-1292036"/>
            <a:satOff val="-25359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Result</a:t>
          </a:r>
          <a:endParaRPr lang="en-US" sz="2700" b="1" kern="1200" dirty="0"/>
        </a:p>
      </dsp:txBody>
      <dsp:txXfrm>
        <a:off x="445563" y="3838480"/>
        <a:ext cx="7463077" cy="590738"/>
      </dsp:txXfrm>
    </dsp:sp>
    <dsp:sp modelId="{06E568BB-D0DB-4F7C-9930-98A38329A259}">
      <dsp:nvSpPr>
        <dsp:cNvPr id="0" name=""/>
        <dsp:cNvSpPr/>
      </dsp:nvSpPr>
      <dsp:spPr>
        <a:xfrm>
          <a:off x="76351" y="376463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92036"/>
              <a:satOff val="-25359"/>
              <a:lumOff val="-1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1/7/2021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1/7/2021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" y="1905000"/>
            <a:ext cx="10972799" cy="2667000"/>
          </a:xfrm>
        </p:spPr>
        <p:txBody>
          <a:bodyPr>
            <a:normAutofit/>
          </a:bodyPr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PLANTS AND ZOMBIES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2" y="5029200"/>
            <a:ext cx="10972799" cy="1143000"/>
          </a:xfrm>
        </p:spPr>
        <p:txBody>
          <a:bodyPr/>
          <a:lstStyle/>
          <a:p>
            <a:r>
              <a:rPr lang="en-US" sz="3200" dirty="0"/>
              <a:t>School of Computer Science and Engineering</a:t>
            </a:r>
          </a:p>
          <a:p>
            <a:r>
              <a:rPr lang="en-US" b="1" dirty="0"/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F5C7-B650-4FE4-ACC4-F8944735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D0DC-6DC1-48EC-9231-313B7BF0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1" i="1" dirty="0"/>
              <a:t> </a:t>
            </a:r>
            <a:r>
              <a:rPr lang="en-US" sz="3200" b="1" i="1" dirty="0"/>
              <a:t>Mouse interaction: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Mouse click is also one the most important things that we had added to this Logic class.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We have named it Mice class.</a:t>
            </a:r>
          </a:p>
          <a:p>
            <a:pPr marL="0" indent="0">
              <a:buNone/>
            </a:pP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168258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388D-91AE-4B18-BAAB-265E8D98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F1C48D-3B18-4B4B-A84A-4A1C2DD168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69E8-A3E3-4380-BD5F-1D86E11D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21A4-57AD-4AA8-A56C-DC5507809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2. Class Plant:</a:t>
            </a:r>
          </a:p>
          <a:p>
            <a:endParaRPr lang="en-US" sz="3600" b="1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20FC69-38AD-4407-B2A9-0FDD2FA3A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07631"/>
              </p:ext>
            </p:extLst>
          </p:nvPr>
        </p:nvGraphicFramePr>
        <p:xfrm>
          <a:off x="1751012" y="2743200"/>
          <a:ext cx="8686800" cy="361276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686800">
                  <a:extLst>
                    <a:ext uri="{9D8B030D-6E8A-4147-A177-3AD203B41FA5}">
                      <a16:colId xmlns:a16="http://schemas.microsoft.com/office/drawing/2014/main" val="2583188775"/>
                    </a:ext>
                  </a:extLst>
                </a:gridCol>
              </a:tblGrid>
              <a:tr h="3612769">
                <a:tc>
                  <a:txBody>
                    <a:bodyPr/>
                    <a:lstStyle/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   def </a:t>
                      </a:r>
                      <a:r>
                        <a:rPr lang="en-US" sz="2800" b="1" i="0" dirty="0">
                          <a:effectLst/>
                        </a:rPr>
                        <a:t>draw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self,window</a:t>
                      </a:r>
                      <a:r>
                        <a:rPr lang="en-US" sz="2800" b="0" dirty="0">
                          <a:effectLst/>
                        </a:rPr>
                        <a:t>):</a:t>
                      </a:r>
                      <a:endParaRPr lang="en-US" sz="2000" b="0" dirty="0">
                        <a:effectLst/>
                      </a:endParaRP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if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&lt;= 300 and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&gt;= 200: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0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elif</a:t>
                      </a:r>
                      <a:r>
                        <a:rPr lang="en-US" sz="2800" b="0" dirty="0">
                          <a:effectLst/>
                        </a:rPr>
                        <a:t>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&lt; 200 and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&gt;= 100: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else: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2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window.blit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self.ImgList</a:t>
                      </a:r>
                      <a:r>
                        <a:rPr lang="en-US" sz="2800" b="0" dirty="0">
                          <a:effectLst/>
                        </a:rPr>
                        <a:t>[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],(</a:t>
                      </a:r>
                      <a:r>
                        <a:rPr lang="en-US" sz="2800" b="0" dirty="0" err="1">
                          <a:effectLst/>
                        </a:rPr>
                        <a:t>self.x,self.y</a:t>
                      </a:r>
                      <a:r>
                        <a:rPr lang="en-US" sz="2800" b="0" dirty="0">
                          <a:effectLst/>
                        </a:rPr>
                        <a:t>))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3230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7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C217-954C-4C1D-9AC7-593599D6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0AC2-0943-425B-A3FC-073E1408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52CD7-2052-4517-9665-3265E1904A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00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85D4-404F-4AA4-80FA-E4151E03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BBCE-9F71-41C8-A7F5-63343177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2" y="1905000"/>
            <a:ext cx="5559553" cy="762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1. Attacking: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FFB09-AB88-4884-9C12-BE61846AF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412" y="2743200"/>
            <a:ext cx="5559553" cy="34290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def </a:t>
            </a:r>
            <a:r>
              <a:rPr lang="en-US" sz="2600" b="1" dirty="0"/>
              <a:t>attack</a:t>
            </a:r>
            <a:r>
              <a:rPr lang="en-US" sz="2600" dirty="0"/>
              <a:t>(</a:t>
            </a:r>
            <a:r>
              <a:rPr lang="en-US" sz="2600" dirty="0" err="1"/>
              <a:t>self,inPlant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        </a:t>
            </a:r>
            <a:r>
              <a:rPr lang="en-US" sz="2600" dirty="0" err="1"/>
              <a:t>inPlant.health</a:t>
            </a:r>
            <a:r>
              <a:rPr lang="en-US" sz="2600" dirty="0"/>
              <a:t> = </a:t>
            </a:r>
            <a:r>
              <a:rPr lang="en-US" sz="2600" dirty="0" err="1"/>
              <a:t>inPlant.health</a:t>
            </a:r>
            <a:r>
              <a:rPr lang="en-US" sz="2600" dirty="0"/>
              <a:t> - 2.5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if(</a:t>
            </a:r>
            <a:r>
              <a:rPr lang="en-US" sz="2600" dirty="0" err="1"/>
              <a:t>inPlant.health</a:t>
            </a:r>
            <a:r>
              <a:rPr lang="en-US" sz="2600" dirty="0"/>
              <a:t> &lt;= 0):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        </a:t>
            </a:r>
            <a:r>
              <a:rPr lang="en-US" sz="2600" dirty="0" err="1"/>
              <a:t>self.stop</a:t>
            </a:r>
            <a:r>
              <a:rPr lang="en-US" sz="2600" dirty="0"/>
              <a:t> = 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96BBB-15EB-457F-ABF5-3F21545F7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2. Collision: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2EA64-512C-4A8B-92CE-A8531E5CE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1" y="2743200"/>
            <a:ext cx="5559553" cy="34290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def </a:t>
            </a:r>
            <a:r>
              <a:rPr lang="en-US" sz="2600" b="1" dirty="0" err="1"/>
              <a:t>isCollide</a:t>
            </a:r>
            <a:r>
              <a:rPr lang="en-US" sz="2600" dirty="0"/>
              <a:t>(</a:t>
            </a:r>
            <a:r>
              <a:rPr lang="en-US" sz="2600" dirty="0" err="1"/>
              <a:t>self,inPlant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if(</a:t>
            </a:r>
            <a:r>
              <a:rPr lang="en-US" sz="2600" dirty="0" err="1"/>
              <a:t>self.x</a:t>
            </a:r>
            <a:r>
              <a:rPr lang="en-US" sz="2600" dirty="0"/>
              <a:t> == </a:t>
            </a:r>
            <a:r>
              <a:rPr lang="en-US" sz="2600" dirty="0" err="1"/>
              <a:t>inPlant.rightBorder</a:t>
            </a:r>
            <a:r>
              <a:rPr lang="en-US" sz="2600" dirty="0"/>
              <a:t> and </a:t>
            </a:r>
            <a:r>
              <a:rPr lang="en-US" sz="2600" dirty="0" err="1"/>
              <a:t>self.r</a:t>
            </a:r>
            <a:r>
              <a:rPr lang="en-US" sz="2600" dirty="0"/>
              <a:t> == </a:t>
            </a:r>
            <a:r>
              <a:rPr lang="en-US" sz="2600" dirty="0" err="1"/>
              <a:t>inPlant.r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	</a:t>
            </a:r>
            <a:r>
              <a:rPr lang="en-US" sz="2600" dirty="0" err="1"/>
              <a:t>self.stop</a:t>
            </a:r>
            <a:r>
              <a:rPr lang="en-US" sz="2600" dirty="0"/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	</a:t>
            </a:r>
            <a:r>
              <a:rPr lang="en-US" sz="2600" dirty="0" err="1"/>
              <a:t>self.attack</a:t>
            </a:r>
            <a:r>
              <a:rPr lang="en-US" sz="2600" dirty="0"/>
              <a:t>(</a:t>
            </a:r>
            <a:r>
              <a:rPr lang="en-US" sz="2600" dirty="0" err="1"/>
              <a:t>inPlant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70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F3A-3DA5-4FB1-8830-F5B2648D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Logical Algorithms and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9EF4-9072-44D0-99A4-3E54475FB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612" y="2438400"/>
            <a:ext cx="5058156" cy="3230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def</a:t>
            </a:r>
            <a:r>
              <a:rPr lang="en-US" sz="2800" b="1" dirty="0"/>
              <a:t> move</a:t>
            </a:r>
            <a:r>
              <a:rPr lang="en-US" sz="2800" dirty="0"/>
              <a:t>(self):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self.x</a:t>
            </a:r>
            <a:r>
              <a:rPr lang="en-US" sz="2800" dirty="0"/>
              <a:t> &gt;= 330: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self.x</a:t>
            </a:r>
            <a:r>
              <a:rPr lang="en-US" sz="2800" dirty="0"/>
              <a:t> = </a:t>
            </a:r>
            <a:r>
              <a:rPr lang="en-US" sz="2800" dirty="0" err="1"/>
              <a:t>self.x</a:t>
            </a:r>
            <a:r>
              <a:rPr lang="en-US" sz="2800" dirty="0"/>
              <a:t> - 1</a:t>
            </a:r>
            <a:endParaRPr lang="en-US" sz="4000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E0043-C67E-483C-ABFA-DDBEA428E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600" b="1" i="1" dirty="0"/>
              <a:t>3. Moving: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3B1E-A79F-4D31-82E8-AE44A144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B103-F345-4FAC-8AAD-52BB7A34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363" y="2171700"/>
            <a:ext cx="9144000" cy="4267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7EA1C-306E-4B1F-B1A2-9C88EAC8EF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9A4D28-2D63-4646-AB41-396F27A5A83C}"/>
              </a:ext>
            </a:extLst>
          </p:cNvPr>
          <p:cNvSpPr txBox="1"/>
          <p:nvPr/>
        </p:nvSpPr>
        <p:spPr>
          <a:xfrm>
            <a:off x="8262937" y="3497233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2825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13F1-51A8-4EF8-A1C2-04CF2D7D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About the finished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9094-8BE7-4138-B076-D1748571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3600" b="1" i="1" dirty="0"/>
              <a:t>Result: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Based on the principles of The OOP Method, our project comes complete with the basic Plants &amp; Zombies rules and properties. The association of classes and objects in the system is relatively logical. We have successfully implemented the same user interface requirements as the original Plants &amp; Zombies version such as Main Menu, Pause Menu, Sun-coin, etc.</a:t>
            </a:r>
          </a:p>
        </p:txBody>
      </p:sp>
    </p:spTree>
    <p:extLst>
      <p:ext uri="{BB962C8B-B14F-4D97-AF65-F5344CB8AC3E}">
        <p14:creationId xmlns:p14="http://schemas.microsoft.com/office/powerpoint/2010/main" val="1381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CE511C-9DD7-4476-9A2C-92508D9D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189723"/>
            <a:ext cx="99060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28BB5E-FD94-42FF-9585-86127301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12" y="1905000"/>
            <a:ext cx="5178553" cy="762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Pause menu: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F9E983B-1D7A-4270-B9C3-5E2CB267A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/>
          <a:lstStyle/>
          <a:p>
            <a:r>
              <a:rPr lang="en-US" sz="3600" b="1" i="1" dirty="0"/>
              <a:t>Main menu:</a:t>
            </a:r>
            <a:endParaRPr lang="en-US" b="1" i="1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930F832-3C68-47D2-8772-F97393C74E9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r="13642" b="3"/>
          <a:stretch/>
        </p:blipFill>
        <p:spPr>
          <a:xfrm>
            <a:off x="6246812" y="2743200"/>
            <a:ext cx="5178426" cy="3429001"/>
          </a:xfrm>
          <a:prstGeom prst="rect">
            <a:avLst/>
          </a:prstGeom>
          <a:noFill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0C3707-9429-4D30-9D84-8DFCA698D82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743200"/>
            <a:ext cx="517842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677E36B-4011-4DB2-91F0-0113A8A2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40FBD1-8EA5-4B7C-8752-FC32C12F4B6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3"/>
          <a:stretch/>
        </p:blipFill>
        <p:spPr>
          <a:xfrm>
            <a:off x="1522413" y="1905000"/>
            <a:ext cx="91440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11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Group members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Cao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		ITITIU19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Nguyễn Hà Minh Trí		ITITIU19057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Nguyễn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ITITIU19</a:t>
            </a:r>
          </a:p>
          <a:p>
            <a:pPr marL="0" indent="0">
              <a:buNone/>
            </a:pP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Võ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vi-VN" sz="3200" dirty="0">
                <a:latin typeface="Calibri" panose="020F0502020204030204" pitchFamily="34" charset="0"/>
                <a:cs typeface="Calibri" panose="020F0502020204030204" pitchFamily="34" charset="0"/>
              </a:rPr>
              <a:t>ương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ITITIU19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69DB-E4B8-4802-935C-E1E55DF7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89723"/>
            <a:ext cx="96774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DFBD-3F6A-41A3-BDCB-3208BF60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905000"/>
            <a:ext cx="10210799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2. Limitations: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Do not have the sun falling down from the top of the game, player name and high score saving function.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There is only one level, we have not update new level (easy, normal, hard) and add more kind of plants and zombie.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The setting of sound is still considered, we are trying to fix the delay of bullets of Pea Shooter when there is no zombie.    </a:t>
            </a:r>
          </a:p>
          <a:p>
            <a:pPr marL="0" indent="0">
              <a:buNone/>
            </a:pP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85538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4D42-084B-420D-B4B9-B5FF7641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189723"/>
            <a:ext cx="93726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AB57-34B2-4491-B54D-3577EA0A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905000"/>
            <a:ext cx="9601199" cy="47632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i="1" dirty="0"/>
              <a:t>3. Conclusion: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"Plants and Zombies" was built by an object-oriented method.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This shows clearly inheritance, polymorphism, encapsulation, data abstraction of OOP, and the relationship between Plants, and Zombies are linked tightly and systematically. Besides that, acquiring a lot of knowledge outside the course is one of the important things in the process of making "Plants &amp; Zombies".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5BDD-F85A-47D7-AA6B-F8061B7B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Buy Plants vs. Zombies - Microsoft Store en-IE">
            <a:extLst>
              <a:ext uri="{FF2B5EF4-FFF2-40B4-BE49-F238E27FC236}">
                <a16:creationId xmlns:a16="http://schemas.microsoft.com/office/drawing/2014/main" id="{AB8066EC-A12C-4B5C-A661-F244A8A9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4665"/>
            <a:ext cx="12199938" cy="68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2D5DEF-097B-4D17-9426-59BC5A651A52}"/>
              </a:ext>
            </a:extLst>
          </p:cNvPr>
          <p:cNvSpPr/>
          <p:nvPr/>
        </p:nvSpPr>
        <p:spPr>
          <a:xfrm>
            <a:off x="760412" y="5594103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Thank you for 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your attention!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2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Outline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3F2AB6-B1DB-4404-85D3-65F3CF331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68400"/>
              </p:ext>
            </p:extLst>
          </p:nvPr>
        </p:nvGraphicFramePr>
        <p:xfrm>
          <a:off x="2107283" y="1828800"/>
          <a:ext cx="7974258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8C7-AEA8-4C23-8258-71EB542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527C-5D79-4C40-AA38-4E8A8495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905000"/>
            <a:ext cx="11277600" cy="46482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This project is based on the Object – Oriented Programming method using Python language.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Plants vs. Zombies is a tower defense and strategy video game developed and originally published by </a:t>
            </a:r>
            <a:r>
              <a:rPr lang="en-US" sz="3200" dirty="0" err="1"/>
              <a:t>PopCap</a:t>
            </a:r>
            <a:r>
              <a:rPr lang="en-US" sz="3200" dirty="0"/>
              <a:t> Games for Windows and OS X in May 2009, ported to consoles, handhelds, mobile devices, and remastered versions for personal computers.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F354-D432-450A-9BC3-C6F22583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6114-431A-4DDD-9A5F-54CB962B4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1. Class: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C7EE-C033-4579-AE5A-CA8B02D1D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9250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There are 2 main class which is called Zombies and Plants that we want to concentrate on because we are applying the Object–Oriented Programming method to it.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DD9-B1FB-432E-A9A5-E5B907F15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2. Object: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59B08-5B0A-4D1C-9B5F-DCC259397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876800" cy="39250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An object is created using the constructor of the class. This object will then be called the instance of the class. In Python, we create the instances in following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0C2A-E4CA-4B74-AFBE-464C8E7D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5BDC42-92FD-4FED-A1CC-A493299E7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18228"/>
              </p:ext>
            </p:extLst>
          </p:nvPr>
        </p:nvGraphicFramePr>
        <p:xfrm>
          <a:off x="5332412" y="1981200"/>
          <a:ext cx="5257800" cy="41516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636707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class Human: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 def __</a:t>
                      </a:r>
                      <a:r>
                        <a:rPr lang="en-US" sz="3200" dirty="0" err="1">
                          <a:effectLst/>
                        </a:rPr>
                        <a:t>init</a:t>
                      </a:r>
                      <a:r>
                        <a:rPr lang="en-US" sz="3200" dirty="0">
                          <a:effectLst/>
                        </a:rPr>
                        <a:t>__(self):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	</a:t>
                      </a:r>
                      <a:r>
                        <a:rPr lang="en-US" sz="3200" dirty="0" err="1">
                          <a:effectLst/>
                        </a:rPr>
                        <a:t>self.legs</a:t>
                      </a:r>
                      <a:r>
                        <a:rPr lang="en-US" sz="3200" dirty="0">
                          <a:effectLst/>
                        </a:rPr>
                        <a:t> = 2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	</a:t>
                      </a:r>
                      <a:r>
                        <a:rPr lang="en-US" sz="3200" dirty="0" err="1">
                          <a:effectLst/>
                        </a:rPr>
                        <a:t>self.arms</a:t>
                      </a:r>
                      <a:r>
                        <a:rPr lang="en-US" sz="3200" dirty="0">
                          <a:effectLst/>
                        </a:rPr>
                        <a:t> = 2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bob = Human()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print(</a:t>
                      </a:r>
                      <a:r>
                        <a:rPr lang="en-US" sz="3200" dirty="0" err="1">
                          <a:effectLst/>
                        </a:rPr>
                        <a:t>bob.legs</a:t>
                      </a:r>
                      <a:r>
                        <a:rPr lang="en-US" sz="32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43046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0F550-2C72-4178-A7D4-0889F5590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412" y="2087880"/>
            <a:ext cx="4038601" cy="45803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i="1" dirty="0"/>
              <a:t>3. Constructor: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Each time an object is created a method is called.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That methods is named the constructor.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constructor is created with the function </a:t>
            </a:r>
            <a:r>
              <a:rPr lang="en-US" sz="2800" b="1" dirty="0" err="1"/>
              <a:t>init</a:t>
            </a:r>
            <a:r>
              <a:rPr lang="en-US" sz="2800" dirty="0" err="1"/>
              <a:t>.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5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7CC84-C73A-4AEC-8DDD-A03FB62C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D1CC31-F846-4892-B7D6-E7D44999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4. Error: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8778B7-EA36-4D2E-876C-354DCC2EC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54427"/>
              </p:ext>
            </p:extLst>
          </p:nvPr>
        </p:nvGraphicFramePr>
        <p:xfrm>
          <a:off x="1827212" y="2274506"/>
          <a:ext cx="5486400" cy="351669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646561614"/>
                    </a:ext>
                  </a:extLst>
                </a:gridCol>
              </a:tblGrid>
              <a:tr h="3505200">
                <a:tc>
                  <a:txBody>
                    <a:bodyPr/>
                    <a:lstStyle/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#Your code here# 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except Exception as Bug: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	print("game.</a:t>
                      </a:r>
                      <a:r>
                        <a:rPr lang="en-US" sz="2400" dirty="0" err="1">
                          <a:effectLst/>
                        </a:rPr>
                        <a:t>py</a:t>
                      </a:r>
                      <a:r>
                        <a:rPr lang="en-US" sz="2400" dirty="0">
                          <a:effectLst/>
                        </a:rPr>
                        <a:t>:",Bug)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	print("Please report the bug")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input("Double Press Enter to continue !!")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input()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84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530A-5071-4DA5-B56F-AF74808C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87AA-B836-4FD2-AE97-DFD3F95A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752601"/>
            <a:ext cx="11049000" cy="49156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i="1" dirty="0"/>
              <a:t>1. Class Logic: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b="1" i="1" dirty="0"/>
              <a:t> </a:t>
            </a:r>
            <a:r>
              <a:rPr lang="en-US" sz="2800" b="1" i="1" dirty="0"/>
              <a:t>Board game</a:t>
            </a:r>
          </a:p>
          <a:p>
            <a:pPr marL="408305" lvl="1" indent="0">
              <a:lnSpc>
                <a:spcPct val="100000"/>
              </a:lnSpc>
              <a:buNone/>
            </a:pPr>
            <a:r>
              <a:rPr lang="en-US" sz="2800" dirty="0"/>
              <a:t>There is a big class named Logic. In this class, we have the constructor which contains the board of the game.</a:t>
            </a:r>
          </a:p>
          <a:p>
            <a:pPr marL="408305" lvl="1" indent="0">
              <a:buNone/>
            </a:pPr>
            <a:endParaRPr lang="en-US" sz="2800" b="1" i="1" dirty="0"/>
          </a:p>
          <a:p>
            <a:pPr marL="0" indent="0">
              <a:buNone/>
            </a:pPr>
            <a:endParaRPr lang="en-US" sz="2800" dirty="0"/>
          </a:p>
          <a:p>
            <a:endParaRPr lang="en-US" sz="36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0871C-7A32-4426-B426-934B2AF9B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 bwMode="auto">
          <a:xfrm>
            <a:off x="1751012" y="4038600"/>
            <a:ext cx="8686800" cy="247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8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4CA3-F9E9-4C9F-8078-BC5A28F3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2687-6229-4B31-A12B-63969121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b="1" i="1" dirty="0"/>
              <a:t> Loading image:</a:t>
            </a:r>
          </a:p>
          <a:p>
            <a:pPr marL="0" indent="0">
              <a:buNone/>
            </a:pPr>
            <a:endParaRPr lang="en-US" sz="3600" b="1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E5DDAD-E559-4C46-A2C6-100CB87CA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58066"/>
              </p:ext>
            </p:extLst>
          </p:nvPr>
        </p:nvGraphicFramePr>
        <p:xfrm>
          <a:off x="1217612" y="2743200"/>
          <a:ext cx="10236994" cy="37338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236994">
                  <a:extLst>
                    <a:ext uri="{9D8B030D-6E8A-4147-A177-3AD203B41FA5}">
                      <a16:colId xmlns:a16="http://schemas.microsoft.com/office/drawing/2014/main" val="3628912302"/>
                    </a:ext>
                  </a:extLst>
                </a:gridCol>
              </a:tblGrid>
              <a:tr h="3733800">
                <a:tc>
                  <a:txBody>
                    <a:bodyPr/>
                    <a:lstStyle/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r>
                        <a:rPr lang="en-US" sz="2800" b="0" dirty="0">
                          <a:effectLst/>
                        </a:rPr>
                        <a:t> = []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def </a:t>
                      </a:r>
                      <a:r>
                        <a:rPr lang="en-US" sz="2800" b="0" dirty="0" err="1">
                          <a:effectLst/>
                        </a:rPr>
                        <a:t>loadResource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r>
                        <a:rPr lang="en-US" sz="2800" b="0" dirty="0">
                          <a:effectLst/>
                        </a:rPr>
                        <a:t>):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num =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while(num &lt;= 30):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ImgList.append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pygame.image.load</a:t>
                      </a:r>
                      <a:r>
                        <a:rPr lang="en-US" sz="2800" b="0" dirty="0">
                          <a:effectLst/>
                        </a:rPr>
                        <a:t>('Resources/blank.png'))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	num = num + 1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return </a:t>
                      </a: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plantImgList</a:t>
                      </a:r>
                      <a:r>
                        <a:rPr lang="en-US" sz="2800" b="0" dirty="0">
                          <a:effectLst/>
                        </a:rPr>
                        <a:t> = </a:t>
                      </a:r>
                      <a:r>
                        <a:rPr lang="en-US" sz="2800" b="0" dirty="0" err="1">
                          <a:effectLst/>
                        </a:rPr>
                        <a:t>loadResource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plantImgList</a:t>
                      </a:r>
                      <a:r>
                        <a:rPr lang="en-US" sz="2800" b="0" dirty="0">
                          <a:effectLst/>
                        </a:rPr>
                        <a:t>)	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35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8C718BA2D54A42BFAEBBCCBD46C312" ma:contentTypeVersion="11" ma:contentTypeDescription="Create a new document." ma:contentTypeScope="" ma:versionID="dc876240bbd67b18def13f231e46d38a">
  <xsd:schema xmlns:xsd="http://www.w3.org/2001/XMLSchema" xmlns:xs="http://www.w3.org/2001/XMLSchema" xmlns:p="http://schemas.microsoft.com/office/2006/metadata/properties" xmlns:ns3="ed25507f-7986-4095-994c-03f01fd0d15f" xmlns:ns4="f01d1084-1a54-4530-a042-31f98b6cf120" targetNamespace="http://schemas.microsoft.com/office/2006/metadata/properties" ma:root="true" ma:fieldsID="1ffd3fcbfd6f77e2e2c8464163ec364c" ns3:_="" ns4:_="">
    <xsd:import namespace="ed25507f-7986-4095-994c-03f01fd0d15f"/>
    <xsd:import namespace="f01d1084-1a54-4530-a042-31f98b6cf1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25507f-7986-4095-994c-03f01fd0d1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d1084-1a54-4530-a042-31f98b6cf1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0F1A45-41CC-457D-9580-8046EE0480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25507f-7986-4095-994c-03f01fd0d15f"/>
    <ds:schemaRef ds:uri="f01d1084-1a54-4530-a042-31f98b6cf1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833261-DCE2-4B32-A3A2-1A772D3FDA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D61824-4DAC-40F7-A40C-7392F04F0D7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01d1084-1a54-4530-a042-31f98b6cf120"/>
    <ds:schemaRef ds:uri="http://purl.org/dc/elements/1.1/"/>
    <ds:schemaRef ds:uri="http://schemas.microsoft.com/office/2006/metadata/properties"/>
    <ds:schemaRef ds:uri="ed25507f-7986-4095-994c-03f01fd0d15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870</Words>
  <Application>Microsoft Office PowerPoint</Application>
  <PresentationFormat>Custom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Courier New</vt:lpstr>
      <vt:lpstr>Earthtones 16x9</vt:lpstr>
      <vt:lpstr>PLANTS AND ZOMBIES</vt:lpstr>
      <vt:lpstr>Group members</vt:lpstr>
      <vt:lpstr>Outline</vt:lpstr>
      <vt:lpstr>Introduction</vt:lpstr>
      <vt:lpstr>Preparation</vt:lpstr>
      <vt:lpstr>Preparation</vt:lpstr>
      <vt:lpstr>Preparation</vt:lpstr>
      <vt:lpstr>Logical Algorithms and Functions</vt:lpstr>
      <vt:lpstr>Logical Algorithms and Functions</vt:lpstr>
      <vt:lpstr>Logical Algorithms and Functions</vt:lpstr>
      <vt:lpstr>PowerPoint Presentation</vt:lpstr>
      <vt:lpstr>Logical Algorithms and Functions</vt:lpstr>
      <vt:lpstr>PowerPoint Presentation</vt:lpstr>
      <vt:lpstr>Logical Algorithms and Functions</vt:lpstr>
      <vt:lpstr>Logical Algorithms and Functions</vt:lpstr>
      <vt:lpstr>PowerPoint Presentation</vt:lpstr>
      <vt:lpstr>About the finished product</vt:lpstr>
      <vt:lpstr>About the finished product</vt:lpstr>
      <vt:lpstr>About the finished product</vt:lpstr>
      <vt:lpstr>About the finished product</vt:lpstr>
      <vt:lpstr>About the finished product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PLANTS AND ZOMBIES</dc:title>
  <dc:creator>Daniel Nguyen</dc:creator>
  <cp:lastModifiedBy>Daniel Nguyen</cp:lastModifiedBy>
  <cp:revision>3</cp:revision>
  <dcterms:created xsi:type="dcterms:W3CDTF">2021-01-07T15:21:02Z</dcterms:created>
  <dcterms:modified xsi:type="dcterms:W3CDTF">2021-01-07T15:47:14Z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0x0101000A8C718BA2D54A42BFAEBBCCBD46C312</vt:lpwstr>
  </property>
</Properties>
</file>